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3.png" ContentType="image/png"/>
  <Override PartName="/ppt/media/image4.png" ContentType="image/png"/>
  <Override PartName="/ppt/media/image1.png" ContentType="image/png"/>
  <Override PartName="/ppt/media/image5.png" ContentType="image/pn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9069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2920" y="4373640"/>
            <a:ext cx="9069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4980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49800" y="437364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2920" y="437364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4980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2920" y="1768320"/>
            <a:ext cx="9069480" cy="4988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9069480" cy="49885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4425480" cy="49885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49800" y="1768320"/>
            <a:ext cx="4425480" cy="49885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920" y="301320"/>
            <a:ext cx="9069480" cy="6455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2920" y="437364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49800" y="1768320"/>
            <a:ext cx="4425480" cy="49885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4425480" cy="49885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4980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49800" y="437364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49800" y="1768320"/>
            <a:ext cx="442548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2920" y="4373640"/>
            <a:ext cx="9068760" cy="237924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720"/>
          </a:xfrm>
          <a:prstGeom prst="rect">
            <a:avLst/>
          </a:prstGeom>
        </p:spPr>
        <p:txBody>
          <a:bodyPr anchor="ctr" bIns="0" lIns="0" rIns="0" tIns="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9069480" cy="4988520"/>
          </a:xfrm>
          <a:prstGeom prst="rect">
            <a:avLst/>
          </a:prstGeom>
        </p:spPr>
        <p:txBody>
          <a:bodyPr bIns="0" lIns="0" rIns="0" tIns="28080"/>
          <a:p>
            <a:pPr>
              <a:buFont typeface="Times New Roman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2920" y="6886440"/>
            <a:ext cx="2346120" cy="519480"/>
          </a:xfrm>
          <a:prstGeom prst="rect">
            <a:avLst/>
          </a:prstGeom>
        </p:spPr>
        <p:txBody>
          <a:bodyPr bIns="0" lIns="0" rIns="0" tIns="0"/>
          <a:p>
            <a:pPr>
              <a:buFont typeface="Times New Roman"/>
              <a:buChar char="•"/>
            </a:pPr>
            <a:r>
              <a:rPr lang="en-US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8080" y="6886440"/>
            <a:ext cx="3193920" cy="519480"/>
          </a:xfrm>
          <a:prstGeom prst="rect">
            <a:avLst/>
          </a:prstGeom>
        </p:spPr>
        <p:txBody>
          <a:bodyPr bIns="0" lIns="0" rIns="0" tIns="0"/>
          <a:p>
            <a:pPr>
              <a:buFont typeface="Times New Roman"/>
              <a:buChar char="•"/>
            </a:pPr>
            <a:r>
              <a:rPr lang="en-US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720" y="6886440"/>
            <a:ext cx="2346480" cy="519480"/>
          </a:xfrm>
          <a:prstGeom prst="rect">
            <a:avLst/>
          </a:prstGeom>
        </p:spPr>
        <p:txBody>
          <a:bodyPr bIns="0" lIns="0" rIns="0" tIns="0"/>
          <a:p>
            <a:pPr>
              <a:buFont typeface="Times New Roman"/>
              <a:buChar char="•"/>
            </a:pPr>
            <a:fld id="{B82BC225-DAA8-41BC-A83D-60FCC88ED13F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2920" y="301680"/>
            <a:ext cx="9070920" cy="1262520"/>
          </a:xfrm>
          <a:prstGeom prst="rect">
            <a:avLst/>
          </a:prstGeom>
        </p:spPr>
        <p:txBody>
          <a:bodyPr anchor="ctr" bIns="0" lIns="0" rIns="0" tIns="35280"/>
          <a:p>
            <a:pPr algn="ctr">
              <a:lnSpc>
                <a:spcPct val="93000"/>
              </a:lnSpc>
              <a:buFont typeface="Times New Roman"/>
              <a:buChar char="•"/>
            </a:pPr>
            <a:r>
              <a:rPr lang="en-US" sz="4000">
                <a:solidFill>
                  <a:srgbClr val="000000"/>
                </a:solidFill>
              </a:rPr>
              <a:t>Official flag of the “Know-Nothing” Party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2920" y="1813320"/>
            <a:ext cx="9070920" cy="4990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pic>
        <p:nvPicPr>
          <p:cNvPr descr="" id="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" y="1828800"/>
            <a:ext cx="8686800" cy="502920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-360" y="64080"/>
            <a:ext cx="9829800" cy="1735560"/>
          </a:xfrm>
          <a:prstGeom prst="rect">
            <a:avLst/>
          </a:prstGeom>
        </p:spPr>
        <p:txBody>
          <a:bodyPr anchor="ctr" bIns="0" lIns="0" rIns="0" tIns="35280"/>
          <a:p>
            <a:pPr algn="ctr">
              <a:lnSpc>
                <a:spcPct val="93000"/>
              </a:lnSpc>
              <a:buFont typeface="Times New Roman"/>
              <a:buChar char="•"/>
            </a:pPr>
            <a:r>
              <a:rPr lang="en-US" sz="4000">
                <a:solidFill>
                  <a:srgbClr val="000000"/>
                </a:solidFill>
              </a:rPr>
              <a:t>A nativist cartoon showing a Irish immigrant and a German immigrant stealing a ballot box during an election (1850)</a:t>
            </a:r>
            <a:endParaRPr/>
          </a:p>
        </p:txBody>
      </p:sp>
      <p:sp>
        <p:nvSpPr>
          <p:cNvPr id="41" name="TextShape 2"/>
          <p:cNvSpPr txBox="1"/>
          <p:nvPr/>
        </p:nvSpPr>
        <p:spPr>
          <a:xfrm>
            <a:off x="502920" y="1768320"/>
            <a:ext cx="9070920" cy="50803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pic>
        <p:nvPicPr>
          <p:cNvPr descr="" id="4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0" y="2301840"/>
            <a:ext cx="8001000" cy="5257800"/>
          </a:xfrm>
          <a:prstGeom prst="rect">
            <a:avLst/>
          </a:prstGeom>
        </p:spPr>
      </p:pic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2920" y="290160"/>
            <a:ext cx="9070920" cy="1285560"/>
          </a:xfrm>
          <a:prstGeom prst="rect">
            <a:avLst/>
          </a:prstGeom>
        </p:spPr>
        <p:txBody>
          <a:bodyPr anchor="ctr" bIns="0" lIns="0" rIns="0" tIns="38880"/>
          <a:p>
            <a:pPr algn="ctr">
              <a:lnSpc>
                <a:spcPct val="93000"/>
              </a:lnSpc>
              <a:buFont typeface="Times New Roman"/>
              <a:buChar char="•"/>
            </a:pPr>
            <a:r>
              <a:rPr lang="en-US">
                <a:solidFill>
                  <a:srgbClr val="000000"/>
                </a:solidFill>
              </a:rPr>
              <a:t>Sign commonly placed in businesses in the mid-1800's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502920" y="1768320"/>
            <a:ext cx="9070920" cy="50803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pic>
        <p:nvPicPr>
          <p:cNvPr descr="" id="4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79520" y="1600200"/>
            <a:ext cx="9350280" cy="5959440"/>
          </a:xfrm>
          <a:prstGeom prst="rect">
            <a:avLst/>
          </a:prstGeom>
        </p:spPr>
      </p:pic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2920" y="346680"/>
            <a:ext cx="9070920" cy="1262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502920" y="1768320"/>
            <a:ext cx="9070920" cy="50803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pic>
        <p:nvPicPr>
          <p:cNvPr descr="" id="4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0" y="441360"/>
            <a:ext cx="7543800" cy="6873840"/>
          </a:xfrm>
          <a:prstGeom prst="rect">
            <a:avLst/>
          </a:prstGeom>
        </p:spPr>
      </p:pic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2920" y="346680"/>
            <a:ext cx="9070920" cy="1262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502920" y="1768320"/>
            <a:ext cx="9070920" cy="5080320"/>
          </a:xfrm>
          <a:prstGeom prst="rect">
            <a:avLst/>
          </a:prstGeom>
        </p:spPr>
        <p:txBody>
          <a:bodyPr bIns="0" lIns="0" rIns="0" tIns="28080" wrap="none"/>
          <a:p>
            <a:endParaRPr/>
          </a:p>
        </p:txBody>
      </p:sp>
      <p:pic>
        <p:nvPicPr>
          <p:cNvPr descr="" id="5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28800" y="457200"/>
            <a:ext cx="6172200" cy="6905520"/>
          </a:xfrm>
          <a:prstGeom prst="rect">
            <a:avLst/>
          </a:prstGeom>
        </p:spPr>
      </p:pic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